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7" r:id="rId2"/>
    <p:sldId id="266" r:id="rId3"/>
    <p:sldId id="268" r:id="rId4"/>
    <p:sldId id="269" r:id="rId5"/>
    <p:sldId id="258" r:id="rId6"/>
    <p:sldId id="270" r:id="rId7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AG Rundschrift D" pitchFamily="2" charset="77"/>
      <p:regular r:id="rId13"/>
      <p:italic r:id="rId14"/>
    </p:embeddedFont>
    <p:embeddedFont>
      <p:font typeface="VAG Rundschrift D Light" pitchFamily="2" charset="77"/>
      <p:regular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71393" autoAdjust="0"/>
  </p:normalViewPr>
  <p:slideViewPr>
    <p:cSldViewPr>
      <p:cViewPr varScale="1">
        <p:scale>
          <a:sx n="93" d="100"/>
          <a:sy n="93" d="100"/>
        </p:scale>
        <p:origin x="2280" y="20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3968" y="1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  <a:p>
            <a:pPr lvl="2"/>
            <a:r>
              <a:rPr lang="cy-GB" noProof="0" dirty="0"/>
              <a:t>Third level</a:t>
            </a:r>
          </a:p>
          <a:p>
            <a:pPr lvl="3"/>
            <a:r>
              <a:rPr lang="cy-GB" noProof="0" dirty="0"/>
              <a:t>Fourth level</a:t>
            </a:r>
          </a:p>
          <a:p>
            <a:pPr lvl="4"/>
            <a:r>
              <a:rPr lang="cy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mae gwlân yn cymharu â defnyddiau eraill sydd wedi cael eu profi – synthetig / defnyddiau gwneud / naturiol ac ati?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 defnyddio gwlân? Cysylltiadau fideo am wlân v synthetig a syniadau am lygredd plastig 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http://www.campaignforwool.org/2019/04/18/choose-the-world-choose-wool/</a:t>
            </a:r>
            <a:r>
              <a:rPr lang="cy-GB" noProof="0" dirty="0">
                <a:effectLst/>
              </a:rPr>
              <a:t>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5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gan wlân nodweddion naturiol cynhenid sydd o fudd i’r blaned mewn sawl ffordd. Yn dilyn llawer o gynyrchiadau Syr David Attenborough gan gynnwys y ‘Blue Planet’ rydym i gyd yn ymwybodol fod y blaned yn tagu o blastig gwastraff a ffibrau o waith dyn sy’n cael eu taflu bob munud i’r cefnforoedd a’r tir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ffibrau o wneuthuriad dyn, ffibrau synthetig neu blastig yn gynhyrchion olew nad ydynt yn biodiraddio ac felly maent yn cael effaith amgylcheddol uchel ar y blaned, ond ychydig o bobl sy’n sylweddoli y gallai gwlân fod yn ateb i lawer o’r problemau hyn.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ymgyrch yn cael ei chynnal i hyrwyddo’r defnydd o wlân a’r manteision amgylcheddol mewn llawer o ffyrdd, gweler http://www.campaignforwool.org/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ei bod yn hysbys ers degawdau fod gwlân yn biodiraddio mewn pridd, gan ychwanegu maetholion yn ôl i’r ddaear, mae astudiaethau mwy diweddar wedi dangos bod gwlân hefyd yn biodiraddio yn y cefnfor ac mewn dŵr, ac felly nid yw’n effeithio ar y blaned â microffibr a llygredd plastig. Amcangyfrifir bod 35% o’r microplastigion cynradd sy’n dod i mewn i’n cefnforoedd yn cael eu rhyddhau trwy olchi ffabrigau.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Dillad synthetig yw tua 60% o’r holl ddillad a gynhyrchir.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hanner miliwn tunnell o ficroffibrau plastig y flwyddyn yn cyfrannu at lygredd y môr.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Gwyliwch y fideos hyn https://www.youtube.com/watch?time_continue=60&amp;v=y6JIlqHGbQ0 / https://www.youtube.com/watch?v=BqkekY5t7KY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7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C11DF-8B17-C743-AAD0-1DC0E4632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9B4AB-8007-B34A-9F32-0C527C8E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2pPr>
      <a:lvl3pPr marL="577850" indent="-2635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20CDB-6973-704B-A6D1-A796281D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B15A6-FF4C-0D4F-819E-34A57ABD7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B1C48-4905-EC42-B0FB-8289E8C24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CACDD-786F-3146-8E57-84C9DB10A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BFA3E-5A7F-8C4C-9325-AA3ECA5D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5" y="3573016"/>
            <a:ext cx="625434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7FB4E-7026-AF41-A0D4-6942F6BCE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764B1-65A0-2147-9DC6-35EE9635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7" y="2492896"/>
            <a:ext cx="5727546" cy="3212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9D00A-95FC-FF46-82E8-237D5E8A4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328</Words>
  <Application>Microsoft Macintosh PowerPoint</Application>
  <PresentationFormat>On-screen Show (4:3)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VAG Rundschrift D Light</vt:lpstr>
      <vt:lpstr>VAG Rundschrift 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71</cp:revision>
  <cp:lastPrinted>2019-05-21T20:39:57Z</cp:lastPrinted>
  <dcterms:created xsi:type="dcterms:W3CDTF">2019-05-20T20:17:17Z</dcterms:created>
  <dcterms:modified xsi:type="dcterms:W3CDTF">2019-08-16T16:45:13Z</dcterms:modified>
</cp:coreProperties>
</file>